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4"/>
    <p:sldMasterId id="2147483671" r:id="rId5"/>
  </p:sldMasterIdLst>
  <p:notesMasterIdLst>
    <p:notesMasterId r:id="rId6"/>
  </p:notesMasterIdLst>
  <p:sldIdLst>
    <p:sldId id="256" r:id="rId7"/>
    <p:sldId id="257" r:id="rId8"/>
    <p:sldId id="258" r:id="rId9"/>
  </p:sldIdLst>
  <p:sldSz cy="5143500" cx="9144000"/>
  <p:notesSz cx="6858000" cy="9144000"/>
  <p:embeddedFontLst>
    <p:embeddedFont>
      <p:font typeface="Dosis"/>
      <p:regular r:id="rId10"/>
      <p:bold r:id="rId11"/>
    </p:embeddedFont>
    <p:embeddedFont>
      <p:font typeface="Roboto"/>
      <p:regular r:id="rId12"/>
      <p:bold r:id="rId13"/>
      <p:italic r:id="rId14"/>
      <p:boldItalic r:id="rId15"/>
    </p:embeddedFont>
    <p:embeddedFont>
      <p:font typeface="Nuni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font" Target="fonts/Dosis-bold.fntdata"/><Relationship Id="rId10" Type="http://schemas.openxmlformats.org/officeDocument/2006/relationships/font" Target="fonts/Dosis-regular.fntdata"/><Relationship Id="rId13" Type="http://schemas.openxmlformats.org/officeDocument/2006/relationships/font" Target="fonts/Roboto-bold.fntdata"/><Relationship Id="rId12"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Nunito-bold.fntdata"/><Relationship Id="rId16" Type="http://schemas.openxmlformats.org/officeDocument/2006/relationships/font" Target="fonts/Nunito-regular.fntdata"/><Relationship Id="rId5" Type="http://schemas.openxmlformats.org/officeDocument/2006/relationships/slideMaster" Target="slideMasters/slideMaster2.xml"/><Relationship Id="rId19" Type="http://schemas.openxmlformats.org/officeDocument/2006/relationships/font" Target="fonts/Nunito-boldItalic.fntdata"/><Relationship Id="rId6" Type="http://schemas.openxmlformats.org/officeDocument/2006/relationships/notesMaster" Target="notesMasters/notesMaster1.xml"/><Relationship Id="rId18" Type="http://schemas.openxmlformats.org/officeDocument/2006/relationships/font" Target="fonts/Nunito-italic.fntdata"/><Relationship Id="rId7" Type="http://schemas.openxmlformats.org/officeDocument/2006/relationships/slide" Target="slides/slide1.xml"/><Relationship Id="rId8" Type="http://schemas.openxmlformats.org/officeDocument/2006/relationships/slide" Target="slides/slide2.xml"/></Relationships>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gf84eb88aa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f84eb88aa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109c81fab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109c81fab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f84eb88aa7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f84eb88aa7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311705" y="744575"/>
            <a:ext cx="3852300" cy="2052600"/>
          </a:xfrm>
          <a:prstGeom prst="rect">
            <a:avLst/>
          </a:prstGeom>
        </p:spPr>
        <p:txBody>
          <a:bodyPr anchorCtr="0" anchor="b" bIns="91425" lIns="91425" spcFirstLastPara="1" rIns="91425" wrap="square" tIns="91425">
            <a:normAutofit/>
          </a:bodyPr>
          <a:lstStyle>
            <a:lvl1pPr lvl="0" algn="ctr">
              <a:spcBef>
                <a:spcPts val="0"/>
              </a:spcBef>
              <a:spcAft>
                <a:spcPts val="0"/>
              </a:spcAft>
              <a:buClr>
                <a:schemeClr val="lt1"/>
              </a:buClr>
              <a:buSzPts val="3300"/>
              <a:buNone/>
              <a:defRPr b="1" sz="3300">
                <a:solidFill>
                  <a:schemeClr val="lt1"/>
                </a:solidFill>
              </a:defRPr>
            </a:lvl1pPr>
            <a:lvl2pPr lvl="1" algn="ctr">
              <a:spcBef>
                <a:spcPts val="0"/>
              </a:spcBef>
              <a:spcAft>
                <a:spcPts val="0"/>
              </a:spcAft>
              <a:buClr>
                <a:schemeClr val="lt1"/>
              </a:buClr>
              <a:buSzPts val="3300"/>
              <a:buNone/>
              <a:defRPr b="1" sz="3300">
                <a:solidFill>
                  <a:schemeClr val="lt1"/>
                </a:solidFill>
              </a:defRPr>
            </a:lvl2pPr>
            <a:lvl3pPr lvl="2" algn="ctr">
              <a:spcBef>
                <a:spcPts val="0"/>
              </a:spcBef>
              <a:spcAft>
                <a:spcPts val="0"/>
              </a:spcAft>
              <a:buClr>
                <a:schemeClr val="lt1"/>
              </a:buClr>
              <a:buSzPts val="3300"/>
              <a:buNone/>
              <a:defRPr b="1" sz="3300">
                <a:solidFill>
                  <a:schemeClr val="lt1"/>
                </a:solidFill>
              </a:defRPr>
            </a:lvl3pPr>
            <a:lvl4pPr lvl="3" algn="ctr">
              <a:spcBef>
                <a:spcPts val="0"/>
              </a:spcBef>
              <a:spcAft>
                <a:spcPts val="0"/>
              </a:spcAft>
              <a:buClr>
                <a:schemeClr val="lt1"/>
              </a:buClr>
              <a:buSzPts val="3300"/>
              <a:buNone/>
              <a:defRPr b="1" sz="3300">
                <a:solidFill>
                  <a:schemeClr val="lt1"/>
                </a:solidFill>
              </a:defRPr>
            </a:lvl4pPr>
            <a:lvl5pPr lvl="4" algn="ctr">
              <a:spcBef>
                <a:spcPts val="0"/>
              </a:spcBef>
              <a:spcAft>
                <a:spcPts val="0"/>
              </a:spcAft>
              <a:buClr>
                <a:schemeClr val="lt1"/>
              </a:buClr>
              <a:buSzPts val="3300"/>
              <a:buNone/>
              <a:defRPr b="1" sz="3300">
                <a:solidFill>
                  <a:schemeClr val="lt1"/>
                </a:solidFill>
              </a:defRPr>
            </a:lvl5pPr>
            <a:lvl6pPr lvl="5" algn="ctr">
              <a:spcBef>
                <a:spcPts val="0"/>
              </a:spcBef>
              <a:spcAft>
                <a:spcPts val="0"/>
              </a:spcAft>
              <a:buClr>
                <a:schemeClr val="lt1"/>
              </a:buClr>
              <a:buSzPts val="3300"/>
              <a:buNone/>
              <a:defRPr b="1" sz="3300">
                <a:solidFill>
                  <a:schemeClr val="lt1"/>
                </a:solidFill>
              </a:defRPr>
            </a:lvl6pPr>
            <a:lvl7pPr lvl="6" algn="ctr">
              <a:spcBef>
                <a:spcPts val="0"/>
              </a:spcBef>
              <a:spcAft>
                <a:spcPts val="0"/>
              </a:spcAft>
              <a:buClr>
                <a:schemeClr val="lt1"/>
              </a:buClr>
              <a:buSzPts val="3300"/>
              <a:buNone/>
              <a:defRPr b="1" sz="3300">
                <a:solidFill>
                  <a:schemeClr val="lt1"/>
                </a:solidFill>
              </a:defRPr>
            </a:lvl7pPr>
            <a:lvl8pPr lvl="7" algn="ctr">
              <a:spcBef>
                <a:spcPts val="0"/>
              </a:spcBef>
              <a:spcAft>
                <a:spcPts val="0"/>
              </a:spcAft>
              <a:buClr>
                <a:schemeClr val="lt1"/>
              </a:buClr>
              <a:buSzPts val="3300"/>
              <a:buNone/>
              <a:defRPr b="1" sz="3300">
                <a:solidFill>
                  <a:schemeClr val="lt1"/>
                </a:solidFill>
              </a:defRPr>
            </a:lvl8pPr>
            <a:lvl9pPr lvl="8" algn="ctr">
              <a:spcBef>
                <a:spcPts val="0"/>
              </a:spcBef>
              <a:spcAft>
                <a:spcPts val="0"/>
              </a:spcAft>
              <a:buClr>
                <a:schemeClr val="lt1"/>
              </a:buClr>
              <a:buSzPts val="3300"/>
              <a:buNone/>
              <a:defRPr b="1" sz="3300">
                <a:solidFill>
                  <a:schemeClr val="lt1"/>
                </a:solidFill>
              </a:defRPr>
            </a:lvl9pPr>
          </a:lstStyle>
          <a:p/>
        </p:txBody>
      </p:sp>
      <p:sp>
        <p:nvSpPr>
          <p:cNvPr id="11" name="Google Shape;11;p2"/>
          <p:cNvSpPr txBox="1"/>
          <p:nvPr>
            <p:ph idx="1" type="subTitle"/>
          </p:nvPr>
        </p:nvSpPr>
        <p:spPr>
          <a:xfrm>
            <a:off x="4980000" y="2834125"/>
            <a:ext cx="3852300" cy="17139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4"/>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6" name="Google Shape;56;p14"/>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57" name="Google Shape;57;p1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8" name="Shape 58"/>
        <p:cNvGrpSpPr/>
        <p:nvPr/>
      </p:nvGrpSpPr>
      <p:grpSpPr>
        <a:xfrm>
          <a:off x="0" y="0"/>
          <a:ext cx="0" cy="0"/>
          <a:chOff x="0" y="0"/>
          <a:chExt cx="0" cy="0"/>
        </a:xfrm>
      </p:grpSpPr>
      <p:sp>
        <p:nvSpPr>
          <p:cNvPr id="59" name="Google Shape;59;p15"/>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rtl="0" algn="ctr">
              <a:spcBef>
                <a:spcPts val="0"/>
              </a:spcBef>
              <a:spcAft>
                <a:spcPts val="0"/>
              </a:spcAft>
              <a:buSzPts val="3600"/>
              <a:buNone/>
              <a:defRPr sz="36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0" name="Google Shape;60;p1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1" name="Shape 61"/>
        <p:cNvGrpSpPr/>
        <p:nvPr/>
      </p:nvGrpSpPr>
      <p:grpSpPr>
        <a:xfrm>
          <a:off x="0" y="0"/>
          <a:ext cx="0" cy="0"/>
          <a:chOff x="0" y="0"/>
          <a:chExt cx="0" cy="0"/>
        </a:xfrm>
      </p:grpSpPr>
      <p:sp>
        <p:nvSpPr>
          <p:cNvPr id="62" name="Google Shape;62;p1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3" name="Google Shape;63;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64" name="Google Shape;64;p1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5" name="Shape 65"/>
        <p:cNvGrpSpPr/>
        <p:nvPr/>
      </p:nvGrpSpPr>
      <p:grpSpPr>
        <a:xfrm>
          <a:off x="0" y="0"/>
          <a:ext cx="0" cy="0"/>
          <a:chOff x="0" y="0"/>
          <a:chExt cx="0" cy="0"/>
        </a:xfrm>
      </p:grpSpPr>
      <p:sp>
        <p:nvSpPr>
          <p:cNvPr id="66" name="Google Shape;66;p1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7" name="Google Shape;67;p17"/>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8" name="Google Shape;68;p17"/>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69" name="Google Shape;69;p1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 name="Google Shape;72;p1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3" name="Shape 73"/>
        <p:cNvGrpSpPr/>
        <p:nvPr/>
      </p:nvGrpSpPr>
      <p:grpSpPr>
        <a:xfrm>
          <a:off x="0" y="0"/>
          <a:ext cx="0" cy="0"/>
          <a:chOff x="0" y="0"/>
          <a:chExt cx="0" cy="0"/>
        </a:xfrm>
      </p:grpSpPr>
      <p:sp>
        <p:nvSpPr>
          <p:cNvPr id="74" name="Google Shape;74;p19"/>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5" name="Google Shape;75;p19"/>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rtl="0">
              <a:spcBef>
                <a:spcPts val="0"/>
              </a:spcBef>
              <a:spcAft>
                <a:spcPts val="0"/>
              </a:spcAft>
              <a:buSzPts val="1200"/>
              <a:buChar char="●"/>
              <a:defRPr sz="12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76" name="Google Shape;76;p1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77" name="Shape 77"/>
        <p:cNvGrpSpPr/>
        <p:nvPr/>
      </p:nvGrpSpPr>
      <p:grpSpPr>
        <a:xfrm>
          <a:off x="0" y="0"/>
          <a:ext cx="0" cy="0"/>
          <a:chOff x="0" y="0"/>
          <a:chExt cx="0" cy="0"/>
        </a:xfrm>
      </p:grpSpPr>
      <p:sp>
        <p:nvSpPr>
          <p:cNvPr id="78" name="Google Shape;78;p20"/>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79" name="Google Shape;79;p2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0"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1"/>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4200"/>
              <a:buNone/>
              <a:defRPr sz="42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83" name="Google Shape;83;p21"/>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84" name="Google Shape;84;p21"/>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rtl="0">
              <a:spcBef>
                <a:spcPts val="0"/>
              </a:spcBef>
              <a:spcAft>
                <a:spcPts val="0"/>
              </a:spcAft>
              <a:buSzPts val="1800"/>
              <a:buChar char="●"/>
              <a:defRPr/>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85" name="Google Shape;85;p2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6" name="Shape 86"/>
        <p:cNvGrpSpPr/>
        <p:nvPr/>
      </p:nvGrpSpPr>
      <p:grpSpPr>
        <a:xfrm>
          <a:off x="0" y="0"/>
          <a:ext cx="0" cy="0"/>
          <a:chOff x="0" y="0"/>
          <a:chExt cx="0" cy="0"/>
        </a:xfrm>
      </p:grpSpPr>
      <p:sp>
        <p:nvSpPr>
          <p:cNvPr id="87" name="Google Shape;87;p22"/>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rtl="0">
              <a:lnSpc>
                <a:spcPct val="100000"/>
              </a:lnSpc>
              <a:spcBef>
                <a:spcPts val="0"/>
              </a:spcBef>
              <a:spcAft>
                <a:spcPts val="0"/>
              </a:spcAft>
              <a:buSzPts val="1800"/>
              <a:buNone/>
              <a:defRPr/>
            </a:lvl1pPr>
          </a:lstStyle>
          <a:p/>
        </p:txBody>
      </p:sp>
      <p:sp>
        <p:nvSpPr>
          <p:cNvPr id="88" name="Google Shape;88;p2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89" name="Shape 89"/>
        <p:cNvGrpSpPr/>
        <p:nvPr/>
      </p:nvGrpSpPr>
      <p:grpSpPr>
        <a:xfrm>
          <a:off x="0" y="0"/>
          <a:ext cx="0" cy="0"/>
          <a:chOff x="0" y="0"/>
          <a:chExt cx="0" cy="0"/>
        </a:xfrm>
      </p:grpSpPr>
      <p:sp>
        <p:nvSpPr>
          <p:cNvPr id="90" name="Google Shape;90;p23"/>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12000"/>
              <a:buNone/>
              <a:defRPr sz="12000"/>
            </a:lvl1pPr>
            <a:lvl2pPr lvl="1" rtl="0" algn="ctr">
              <a:spcBef>
                <a:spcPts val="0"/>
              </a:spcBef>
              <a:spcAft>
                <a:spcPts val="0"/>
              </a:spcAft>
              <a:buSzPts val="12000"/>
              <a:buNone/>
              <a:defRPr sz="12000"/>
            </a:lvl2pPr>
            <a:lvl3pPr lvl="2" rtl="0" algn="ctr">
              <a:spcBef>
                <a:spcPts val="0"/>
              </a:spcBef>
              <a:spcAft>
                <a:spcPts val="0"/>
              </a:spcAft>
              <a:buSzPts val="12000"/>
              <a:buNone/>
              <a:defRPr sz="12000"/>
            </a:lvl3pPr>
            <a:lvl4pPr lvl="3" rtl="0" algn="ctr">
              <a:spcBef>
                <a:spcPts val="0"/>
              </a:spcBef>
              <a:spcAft>
                <a:spcPts val="0"/>
              </a:spcAft>
              <a:buSzPts val="12000"/>
              <a:buNone/>
              <a:defRPr sz="12000"/>
            </a:lvl4pPr>
            <a:lvl5pPr lvl="4" rtl="0" algn="ctr">
              <a:spcBef>
                <a:spcPts val="0"/>
              </a:spcBef>
              <a:spcAft>
                <a:spcPts val="0"/>
              </a:spcAft>
              <a:buSzPts val="12000"/>
              <a:buNone/>
              <a:defRPr sz="12000"/>
            </a:lvl5pPr>
            <a:lvl6pPr lvl="5" rtl="0" algn="ctr">
              <a:spcBef>
                <a:spcPts val="0"/>
              </a:spcBef>
              <a:spcAft>
                <a:spcPts val="0"/>
              </a:spcAft>
              <a:buSzPts val="12000"/>
              <a:buNone/>
              <a:defRPr sz="12000"/>
            </a:lvl6pPr>
            <a:lvl7pPr lvl="6" rtl="0" algn="ctr">
              <a:spcBef>
                <a:spcPts val="0"/>
              </a:spcBef>
              <a:spcAft>
                <a:spcPts val="0"/>
              </a:spcAft>
              <a:buSzPts val="12000"/>
              <a:buNone/>
              <a:defRPr sz="12000"/>
            </a:lvl7pPr>
            <a:lvl8pPr lvl="7" rtl="0" algn="ctr">
              <a:spcBef>
                <a:spcPts val="0"/>
              </a:spcBef>
              <a:spcAft>
                <a:spcPts val="0"/>
              </a:spcAft>
              <a:buSzPts val="12000"/>
              <a:buNone/>
              <a:defRPr sz="12000"/>
            </a:lvl8pPr>
            <a:lvl9pPr lvl="8" rtl="0" algn="ctr">
              <a:spcBef>
                <a:spcPts val="0"/>
              </a:spcBef>
              <a:spcAft>
                <a:spcPts val="0"/>
              </a:spcAft>
              <a:buSzPts val="12000"/>
              <a:buNone/>
              <a:defRPr sz="12000"/>
            </a:lvl9pPr>
          </a:lstStyle>
          <a:p>
            <a:r>
              <a:t>xx%</a:t>
            </a:r>
          </a:p>
        </p:txBody>
      </p:sp>
      <p:sp>
        <p:nvSpPr>
          <p:cNvPr id="91" name="Google Shape;91;p23"/>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rtl="0" algn="ctr">
              <a:spcBef>
                <a:spcPts val="0"/>
              </a:spcBef>
              <a:spcAft>
                <a:spcPts val="0"/>
              </a:spcAft>
              <a:buSzPts val="1800"/>
              <a:buChar char="●"/>
              <a:defRPr/>
            </a:lvl1pPr>
            <a:lvl2pPr indent="-317500" lvl="1" marL="914400" rtl="0" algn="ctr">
              <a:spcBef>
                <a:spcPts val="0"/>
              </a:spcBef>
              <a:spcAft>
                <a:spcPts val="0"/>
              </a:spcAft>
              <a:buSzPts val="1400"/>
              <a:buChar char="○"/>
              <a:defRPr/>
            </a:lvl2pPr>
            <a:lvl3pPr indent="-317500" lvl="2" marL="1371600" rtl="0" algn="ctr">
              <a:spcBef>
                <a:spcPts val="0"/>
              </a:spcBef>
              <a:spcAft>
                <a:spcPts val="0"/>
              </a:spcAft>
              <a:buSzPts val="1400"/>
              <a:buChar char="■"/>
              <a:defRPr/>
            </a:lvl3pPr>
            <a:lvl4pPr indent="-317500" lvl="3" marL="1828800" rtl="0" algn="ctr">
              <a:spcBef>
                <a:spcPts val="0"/>
              </a:spcBef>
              <a:spcAft>
                <a:spcPts val="0"/>
              </a:spcAft>
              <a:buSzPts val="1400"/>
              <a:buChar char="●"/>
              <a:defRPr/>
            </a:lvl4pPr>
            <a:lvl5pPr indent="-317500" lvl="4" marL="2286000" rtl="0" algn="ctr">
              <a:spcBef>
                <a:spcPts val="0"/>
              </a:spcBef>
              <a:spcAft>
                <a:spcPts val="0"/>
              </a:spcAft>
              <a:buSzPts val="1400"/>
              <a:buChar char="○"/>
              <a:defRPr/>
            </a:lvl5pPr>
            <a:lvl6pPr indent="-317500" lvl="5" marL="2743200" rtl="0" algn="ctr">
              <a:spcBef>
                <a:spcPts val="0"/>
              </a:spcBef>
              <a:spcAft>
                <a:spcPts val="0"/>
              </a:spcAft>
              <a:buSzPts val="1400"/>
              <a:buChar char="■"/>
              <a:defRPr/>
            </a:lvl6pPr>
            <a:lvl7pPr indent="-317500" lvl="6" marL="3200400" rtl="0" algn="ctr">
              <a:spcBef>
                <a:spcPts val="0"/>
              </a:spcBef>
              <a:spcAft>
                <a:spcPts val="0"/>
              </a:spcAft>
              <a:buSzPts val="1400"/>
              <a:buChar char="●"/>
              <a:defRPr/>
            </a:lvl7pPr>
            <a:lvl8pPr indent="-317500" lvl="7" marL="3657600" rtl="0" algn="ctr">
              <a:spcBef>
                <a:spcPts val="0"/>
              </a:spcBef>
              <a:spcAft>
                <a:spcPts val="0"/>
              </a:spcAft>
              <a:buSzPts val="1400"/>
              <a:buChar char="○"/>
              <a:defRPr/>
            </a:lvl8pPr>
            <a:lvl9pPr indent="-317500" lvl="8" marL="4114800" rtl="0" algn="ctr">
              <a:spcBef>
                <a:spcPts val="0"/>
              </a:spcBef>
              <a:spcAft>
                <a:spcPts val="0"/>
              </a:spcAft>
              <a:buSzPts val="1400"/>
              <a:buChar char="■"/>
              <a:defRPr/>
            </a:lvl9pPr>
          </a:lstStyle>
          <a:p/>
        </p:txBody>
      </p:sp>
      <p:sp>
        <p:nvSpPr>
          <p:cNvPr id="92" name="Google Shape;92;p2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3" name="Shape 93"/>
        <p:cNvGrpSpPr/>
        <p:nvPr/>
      </p:nvGrpSpPr>
      <p:grpSpPr>
        <a:xfrm>
          <a:off x="0" y="0"/>
          <a:ext cx="0" cy="0"/>
          <a:chOff x="0" y="0"/>
          <a:chExt cx="0" cy="0"/>
        </a:xfrm>
      </p:grpSpPr>
      <p:sp>
        <p:nvSpPr>
          <p:cNvPr id="94" name="Google Shape;94;p2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6" name="Shape 16"/>
        <p:cNvGrpSpPr/>
        <p:nvPr/>
      </p:nvGrpSpPr>
      <p:grpSpPr>
        <a:xfrm>
          <a:off x="0" y="0"/>
          <a:ext cx="0" cy="0"/>
          <a:chOff x="0" y="0"/>
          <a:chExt cx="0" cy="0"/>
        </a:xfrm>
      </p:grpSpPr>
      <p:sp>
        <p:nvSpPr>
          <p:cNvPr id="17" name="Google Shape;17;p4"/>
          <p:cNvSpPr txBox="1"/>
          <p:nvPr>
            <p:ph type="title"/>
          </p:nvPr>
        </p:nvSpPr>
        <p:spPr>
          <a:xfrm>
            <a:off x="311700" y="-12175"/>
            <a:ext cx="7632300" cy="572700"/>
          </a:xfrm>
          <a:prstGeom prst="rect">
            <a:avLst/>
          </a:prstGeom>
        </p:spPr>
        <p:txBody>
          <a:bodyPr anchorCtr="0" anchor="t" bIns="91425" lIns="91425" spcFirstLastPara="1" rIns="91425" wrap="square" tIns="91425">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1.xml"/><Relationship Id="rId12" Type="http://schemas.openxmlformats.org/officeDocument/2006/relationships/slideLayout" Target="../slideLayouts/slideLayout11.xml"/><Relationship Id="rId1" Type="http://schemas.openxmlformats.org/officeDocument/2006/relationships/image" Target="../media/image4.pn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1.xml"/><Relationship Id="rId10" Type="http://schemas.openxmlformats.org/officeDocument/2006/relationships/slideLayout" Target="../slideLayouts/slideLayout20.xml"/><Relationship Id="rId13" Type="http://schemas.openxmlformats.org/officeDocument/2006/relationships/theme" Target="../theme/theme3.xml"/><Relationship Id="rId12" Type="http://schemas.openxmlformats.org/officeDocument/2006/relationships/slideLayout" Target="../slideLayouts/slideLayout22.xml"/><Relationship Id="rId1" Type="http://schemas.openxmlformats.org/officeDocument/2006/relationships/image" Target="../media/image6.png"/><Relationship Id="rId2" Type="http://schemas.openxmlformats.org/officeDocument/2006/relationships/slideLayout" Target="../slideLayouts/slideLayout12.xml"/><Relationship Id="rId3" Type="http://schemas.openxmlformats.org/officeDocument/2006/relationships/slideLayout" Target="../slideLayouts/slideLayout13.xml"/><Relationship Id="rId4" Type="http://schemas.openxmlformats.org/officeDocument/2006/relationships/slideLayout" Target="../slideLayouts/slideLayout14.xml"/><Relationship Id="rId9" Type="http://schemas.openxmlformats.org/officeDocument/2006/relationships/slideLayout" Target="../slideLayouts/slideLayout19.xml"/><Relationship Id="rId5" Type="http://schemas.openxmlformats.org/officeDocument/2006/relationships/slideLayout" Target="../slideLayouts/slideLayout15.xml"/><Relationship Id="rId6" Type="http://schemas.openxmlformats.org/officeDocument/2006/relationships/slideLayout" Target="../slideLayouts/slideLayout16.xml"/><Relationship Id="rId7" Type="http://schemas.openxmlformats.org/officeDocument/2006/relationships/slideLayout" Target="../slideLayouts/slideLayout17.xml"/><Relationship Id="rId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rtl="0">
              <a:lnSpc>
                <a:spcPct val="115000"/>
              </a:lnSpc>
              <a:spcBef>
                <a:spcPts val="0"/>
              </a:spcBef>
              <a:spcAft>
                <a:spcPts val="0"/>
              </a:spcAft>
              <a:buClr>
                <a:schemeClr val="dk2"/>
              </a:buClr>
              <a:buSzPts val="1800"/>
              <a:buChar char="●"/>
              <a:defRPr sz="1800">
                <a:solidFill>
                  <a:schemeClr val="dk2"/>
                </a:solidFill>
              </a:defRPr>
            </a:lvl1pPr>
            <a:lvl2pPr indent="-317500" lvl="1" marL="914400" rtl="0">
              <a:lnSpc>
                <a:spcPct val="115000"/>
              </a:lnSpc>
              <a:spcBef>
                <a:spcPts val="0"/>
              </a:spcBef>
              <a:spcAft>
                <a:spcPts val="0"/>
              </a:spcAft>
              <a:buClr>
                <a:schemeClr val="dk2"/>
              </a:buClr>
              <a:buSzPts val="1400"/>
              <a:buChar char="○"/>
              <a:defRPr>
                <a:solidFill>
                  <a:schemeClr val="dk2"/>
                </a:solidFill>
              </a:defRPr>
            </a:lvl2pPr>
            <a:lvl3pPr indent="-317500" lvl="2" marL="1371600" rtl="0">
              <a:lnSpc>
                <a:spcPct val="115000"/>
              </a:lnSpc>
              <a:spcBef>
                <a:spcPts val="0"/>
              </a:spcBef>
              <a:spcAft>
                <a:spcPts val="0"/>
              </a:spcAft>
              <a:buClr>
                <a:schemeClr val="dk2"/>
              </a:buClr>
              <a:buSzPts val="1400"/>
              <a:buChar char="■"/>
              <a:defRPr>
                <a:solidFill>
                  <a:schemeClr val="dk2"/>
                </a:solidFill>
              </a:defRPr>
            </a:lvl3pPr>
            <a:lvl4pPr indent="-317500" lvl="3" marL="1828800" rtl="0">
              <a:lnSpc>
                <a:spcPct val="115000"/>
              </a:lnSpc>
              <a:spcBef>
                <a:spcPts val="0"/>
              </a:spcBef>
              <a:spcAft>
                <a:spcPts val="0"/>
              </a:spcAft>
              <a:buClr>
                <a:schemeClr val="dk2"/>
              </a:buClr>
              <a:buSzPts val="1400"/>
              <a:buChar char="●"/>
              <a:defRPr>
                <a:solidFill>
                  <a:schemeClr val="dk2"/>
                </a:solidFill>
              </a:defRPr>
            </a:lvl4pPr>
            <a:lvl5pPr indent="-317500" lvl="4" marL="2286000" rtl="0">
              <a:lnSpc>
                <a:spcPct val="115000"/>
              </a:lnSpc>
              <a:spcBef>
                <a:spcPts val="0"/>
              </a:spcBef>
              <a:spcAft>
                <a:spcPts val="0"/>
              </a:spcAft>
              <a:buClr>
                <a:schemeClr val="dk2"/>
              </a:buClr>
              <a:buSzPts val="1400"/>
              <a:buChar char="○"/>
              <a:defRPr>
                <a:solidFill>
                  <a:schemeClr val="dk2"/>
                </a:solidFill>
              </a:defRPr>
            </a:lvl5pPr>
            <a:lvl6pPr indent="-317500" lvl="5" marL="2743200" rtl="0">
              <a:lnSpc>
                <a:spcPct val="115000"/>
              </a:lnSpc>
              <a:spcBef>
                <a:spcPts val="0"/>
              </a:spcBef>
              <a:spcAft>
                <a:spcPts val="0"/>
              </a:spcAft>
              <a:buClr>
                <a:schemeClr val="dk2"/>
              </a:buClr>
              <a:buSzPts val="1400"/>
              <a:buChar char="■"/>
              <a:defRPr>
                <a:solidFill>
                  <a:schemeClr val="dk2"/>
                </a:solidFill>
              </a:defRPr>
            </a:lvl6pPr>
            <a:lvl7pPr indent="-317500" lvl="6" marL="3200400" rtl="0">
              <a:lnSpc>
                <a:spcPct val="115000"/>
              </a:lnSpc>
              <a:spcBef>
                <a:spcPts val="0"/>
              </a:spcBef>
              <a:spcAft>
                <a:spcPts val="0"/>
              </a:spcAft>
              <a:buClr>
                <a:schemeClr val="dk2"/>
              </a:buClr>
              <a:buSzPts val="1400"/>
              <a:buChar char="●"/>
              <a:defRPr>
                <a:solidFill>
                  <a:schemeClr val="dk2"/>
                </a:solidFill>
              </a:defRPr>
            </a:lvl7pPr>
            <a:lvl8pPr indent="-317500" lvl="7" marL="3657600" rtl="0">
              <a:lnSpc>
                <a:spcPct val="115000"/>
              </a:lnSpc>
              <a:spcBef>
                <a:spcPts val="0"/>
              </a:spcBef>
              <a:spcAft>
                <a:spcPts val="0"/>
              </a:spcAft>
              <a:buClr>
                <a:schemeClr val="dk2"/>
              </a:buClr>
              <a:buSzPts val="1400"/>
              <a:buChar char="○"/>
              <a:defRPr>
                <a:solidFill>
                  <a:schemeClr val="dk2"/>
                </a:solidFill>
              </a:defRPr>
            </a:lvl8pPr>
            <a:lvl9pPr indent="-317500" lvl="8" marL="4114800" rtl="0">
              <a:lnSpc>
                <a:spcPct val="115000"/>
              </a:lnSpc>
              <a:spcBef>
                <a:spcPts val="0"/>
              </a:spcBef>
              <a:spcAft>
                <a:spcPts val="0"/>
              </a:spcAft>
              <a:buClr>
                <a:schemeClr val="dk2"/>
              </a:buClr>
              <a:buSzPts val="1400"/>
              <a:buChar char="■"/>
              <a:defRPr>
                <a:solidFill>
                  <a:schemeClr val="dk2"/>
                </a:solidFill>
              </a:defRPr>
            </a:lvl9pPr>
          </a:lstStyle>
          <a:p/>
        </p:txBody>
      </p:sp>
      <p:sp>
        <p:nvSpPr>
          <p:cNvPr id="53" name="Google Shape;53;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rtl="0" algn="r">
              <a:buNone/>
              <a:defRPr sz="1000">
                <a:solidFill>
                  <a:schemeClr val="dk2"/>
                </a:solidFill>
              </a:defRPr>
            </a:lvl1pPr>
            <a:lvl2pPr lvl="1" rtl="0" algn="r">
              <a:buNone/>
              <a:defRPr sz="1000">
                <a:solidFill>
                  <a:schemeClr val="dk2"/>
                </a:solidFill>
              </a:defRPr>
            </a:lvl2pPr>
            <a:lvl3pPr lvl="2" rtl="0" algn="r">
              <a:buNone/>
              <a:defRPr sz="1000">
                <a:solidFill>
                  <a:schemeClr val="dk2"/>
                </a:solidFill>
              </a:defRPr>
            </a:lvl3pPr>
            <a:lvl4pPr lvl="3" rtl="0" algn="r">
              <a:buNone/>
              <a:defRPr sz="1000">
                <a:solidFill>
                  <a:schemeClr val="dk2"/>
                </a:solidFill>
              </a:defRPr>
            </a:lvl4pPr>
            <a:lvl5pPr lvl="4" rtl="0" algn="r">
              <a:buNone/>
              <a:defRPr sz="1000">
                <a:solidFill>
                  <a:schemeClr val="dk2"/>
                </a:solidFill>
              </a:defRPr>
            </a:lvl5pPr>
            <a:lvl6pPr lvl="5" rtl="0" algn="r">
              <a:buNone/>
              <a:defRPr sz="1000">
                <a:solidFill>
                  <a:schemeClr val="dk2"/>
                </a:solidFill>
              </a:defRPr>
            </a:lvl6pPr>
            <a:lvl7pPr lvl="6" rtl="0" algn="r">
              <a:buNone/>
              <a:defRPr sz="1000">
                <a:solidFill>
                  <a:schemeClr val="dk2"/>
                </a:solidFill>
              </a:defRPr>
            </a:lvl7pPr>
            <a:lvl8pPr lvl="7" rtl="0" algn="r">
              <a:buNone/>
              <a:defRPr sz="1000">
                <a:solidFill>
                  <a:schemeClr val="dk2"/>
                </a:solidFill>
              </a:defRPr>
            </a:lvl8pPr>
            <a:lvl9pPr lvl="8" rtl="0"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2"/>
    <p:sldLayoutId id="2147483660" r:id="rId3"/>
    <p:sldLayoutId id="2147483661" r:id="rId4"/>
    <p:sldLayoutId id="2147483662" r:id="rId5"/>
    <p:sldLayoutId id="2147483663" r:id="rId6"/>
    <p:sldLayoutId id="2147483664" r:id="rId7"/>
    <p:sldLayoutId id="2147483665" r:id="rId8"/>
    <p:sldLayoutId id="2147483666" r:id="rId9"/>
    <p:sldLayoutId id="2147483667" r:id="rId10"/>
    <p:sldLayoutId id="2147483668" r:id="rId11"/>
    <p:sldLayoutId id="2147483669"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98" name="Shape 98"/>
        <p:cNvGrpSpPr/>
        <p:nvPr/>
      </p:nvGrpSpPr>
      <p:grpSpPr>
        <a:xfrm>
          <a:off x="0" y="0"/>
          <a:ext cx="0" cy="0"/>
          <a:chOff x="0" y="0"/>
          <a:chExt cx="0" cy="0"/>
        </a:xfrm>
      </p:grpSpPr>
      <p:sp>
        <p:nvSpPr>
          <p:cNvPr id="99" name="Google Shape;99;p25"/>
          <p:cNvSpPr txBox="1"/>
          <p:nvPr>
            <p:ph type="ctrTitle"/>
          </p:nvPr>
        </p:nvSpPr>
        <p:spPr>
          <a:xfrm>
            <a:off x="311700" y="1542800"/>
            <a:ext cx="3736800" cy="2007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SzPts val="990"/>
              <a:buNone/>
            </a:pPr>
            <a:r>
              <a:rPr lang="en" sz="3180">
                <a:latin typeface="Dosis"/>
                <a:ea typeface="Dosis"/>
                <a:cs typeface="Dosis"/>
                <a:sym typeface="Dosis"/>
              </a:rPr>
              <a:t>Improving Employee Retention by Predicting Employee Attrition Using Machine Learning</a:t>
            </a:r>
            <a:endParaRPr sz="3180">
              <a:latin typeface="Dosis"/>
              <a:ea typeface="Dosis"/>
              <a:cs typeface="Dosis"/>
              <a:sym typeface="Dosis"/>
            </a:endParaRPr>
          </a:p>
        </p:txBody>
      </p:sp>
      <p:sp>
        <p:nvSpPr>
          <p:cNvPr id="100" name="Google Shape;100;p25"/>
          <p:cNvSpPr txBox="1"/>
          <p:nvPr/>
        </p:nvSpPr>
        <p:spPr>
          <a:xfrm>
            <a:off x="5959950" y="908900"/>
            <a:ext cx="2402400" cy="7926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Created by: </a:t>
            </a:r>
            <a:endParaRPr b="1"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b="1" lang="en" sz="1200">
                <a:latin typeface="Dosis"/>
                <a:ea typeface="Dosis"/>
                <a:cs typeface="Dosis"/>
                <a:sym typeface="Dosis"/>
              </a:rPr>
              <a:t>Your Name</a:t>
            </a:r>
            <a:endParaRPr b="1" i="0" sz="1200" u="none" cap="none" strike="noStrike">
              <a:solidFill>
                <a:srgbClr val="000000"/>
              </a:solidFill>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Email</a:t>
            </a:r>
            <a:r>
              <a:rPr lang="en" sz="1200">
                <a:latin typeface="Dosis"/>
                <a:ea typeface="Dosis"/>
                <a:cs typeface="Dosis"/>
                <a:sym typeface="Dosis"/>
              </a:rPr>
              <a:t> </a:t>
            </a:r>
            <a:endParaRPr sz="1200">
              <a:latin typeface="Dosis"/>
              <a:ea typeface="Dosis"/>
              <a:cs typeface="Dosis"/>
              <a:sym typeface="Dosis"/>
            </a:endParaRPr>
          </a:p>
          <a:p>
            <a:pPr indent="0" lvl="0" marL="0" marR="0" rtl="0" algn="l">
              <a:lnSpc>
                <a:spcPct val="100000"/>
              </a:lnSpc>
              <a:spcBef>
                <a:spcPts val="0"/>
              </a:spcBef>
              <a:spcAft>
                <a:spcPts val="0"/>
              </a:spcAft>
              <a:buClr>
                <a:srgbClr val="000000"/>
              </a:buClr>
              <a:buSzPts val="1100"/>
              <a:buFont typeface="Arial"/>
              <a:buNone/>
            </a:pPr>
            <a:r>
              <a:rPr lang="en" sz="1200">
                <a:latin typeface="Dosis"/>
                <a:ea typeface="Dosis"/>
                <a:cs typeface="Dosis"/>
                <a:sym typeface="Dosis"/>
              </a:rPr>
              <a:t>Your linkedIn Profile</a:t>
            </a:r>
            <a:endParaRPr sz="1200">
              <a:latin typeface="Dosis"/>
              <a:ea typeface="Dosis"/>
              <a:cs typeface="Dosis"/>
              <a:sym typeface="Dosis"/>
            </a:endParaRPr>
          </a:p>
        </p:txBody>
      </p:sp>
      <p:pic>
        <p:nvPicPr>
          <p:cNvPr id="101" name="Google Shape;101;p25"/>
          <p:cNvPicPr preferRelativeResize="0"/>
          <p:nvPr/>
        </p:nvPicPr>
        <p:blipFill rotWithShape="1">
          <a:blip r:embed="rId4">
            <a:alphaModFix/>
          </a:blip>
          <a:srcRect b="0" l="0" r="0" t="0"/>
          <a:stretch/>
        </p:blipFill>
        <p:spPr>
          <a:xfrm>
            <a:off x="4665150" y="685600"/>
            <a:ext cx="1218600" cy="1218600"/>
          </a:xfrm>
          <a:prstGeom prst="roundRect">
            <a:avLst>
              <a:gd fmla="val 50000" name="adj"/>
            </a:avLst>
          </a:prstGeom>
          <a:noFill/>
          <a:ln cap="flat" cmpd="sng" w="9525">
            <a:solidFill>
              <a:schemeClr val="dk1"/>
            </a:solidFill>
            <a:prstDash val="solid"/>
            <a:round/>
            <a:headEnd len="sm" w="sm" type="none"/>
            <a:tailEnd len="sm" w="sm" type="none"/>
          </a:ln>
        </p:spPr>
      </p:pic>
      <p:sp>
        <p:nvSpPr>
          <p:cNvPr id="102" name="Google Shape;102;p25"/>
          <p:cNvSpPr txBox="1"/>
          <p:nvPr>
            <p:ph idx="1" type="subTitle"/>
          </p:nvPr>
        </p:nvSpPr>
        <p:spPr>
          <a:xfrm>
            <a:off x="4665150" y="2202425"/>
            <a:ext cx="4167000" cy="22980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1200"/>
              </a:spcAft>
              <a:buSzPts val="1018"/>
              <a:buNone/>
            </a:pPr>
            <a:r>
              <a:rPr lang="en" sz="1217">
                <a:solidFill>
                  <a:schemeClr val="dk1"/>
                </a:solidFill>
                <a:latin typeface="Nunito"/>
                <a:ea typeface="Nunito"/>
                <a:cs typeface="Nunito"/>
                <a:sym typeface="Nunito"/>
              </a:rPr>
              <a:t>“</a:t>
            </a:r>
            <a:r>
              <a:rPr b="1" lang="en" sz="1217">
                <a:solidFill>
                  <a:schemeClr val="dk1"/>
                </a:solidFill>
                <a:latin typeface="Nunito"/>
                <a:ea typeface="Nunito"/>
                <a:cs typeface="Nunito"/>
                <a:sym typeface="Nunito"/>
              </a:rPr>
              <a:t>Write your resume in here</a:t>
            </a:r>
            <a:r>
              <a:rPr lang="en" sz="1217">
                <a:solidFill>
                  <a:schemeClr val="dk1"/>
                </a:solidFill>
                <a:latin typeface="Nunito"/>
                <a:ea typeface="Nunito"/>
                <a:cs typeface="Nunito"/>
                <a:sym typeface="Nunito"/>
              </a:rPr>
              <a:t>. Lorem ipsum dolor sit amet, consectetur adipiscing elit. Duis volutpat euismod mi, sit amet mollis enim venenatis in. Vivamus dapibus velit at placerat malesuada. Vivamus non viverra nunc. Sed rhoncus rutrum lacinia. Curabitur non mollis urna, eget ultricies metus. Morbi vel laoreet dolor, faucibus iaculis est. Sed varius facilisis quam, a rutrum velit. </a:t>
            </a:r>
            <a:r>
              <a:rPr lang="en" sz="1217">
                <a:solidFill>
                  <a:schemeClr val="dk1"/>
                </a:solidFill>
                <a:latin typeface="Nunito"/>
                <a:ea typeface="Nunito"/>
                <a:cs typeface="Nunito"/>
                <a:sym typeface="Nunito"/>
              </a:rPr>
              <a:t>Duis venenatis consequat lobortis. Nam sed urna nec lacus finibus facilisis non at arcu. Morbi consectetur, mi a fringilla vehicula, arcu justo mollis urna, condimentum faucibus eros sapien ac arcu. Morbi nec elit sed ligula pulvinar pellentesque. </a:t>
            </a:r>
            <a:r>
              <a:rPr lang="en" sz="1217">
                <a:solidFill>
                  <a:schemeClr val="dk1"/>
                </a:solidFill>
                <a:latin typeface="Nunito"/>
                <a:ea typeface="Nunito"/>
                <a:cs typeface="Nunito"/>
                <a:sym typeface="Nunito"/>
              </a:rPr>
              <a:t>”</a:t>
            </a:r>
            <a:endParaRPr sz="279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6"/>
          <p:cNvSpPr txBox="1"/>
          <p:nvPr>
            <p:ph type="title"/>
          </p:nvPr>
        </p:nvSpPr>
        <p:spPr>
          <a:xfrm>
            <a:off x="0" y="-12175"/>
            <a:ext cx="79263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SzPts val="990"/>
              <a:buNone/>
            </a:pPr>
            <a:r>
              <a:rPr b="1" lang="en" sz="2220">
                <a:solidFill>
                  <a:schemeClr val="lt1"/>
                </a:solidFill>
                <a:latin typeface="Roboto"/>
                <a:ea typeface="Roboto"/>
                <a:cs typeface="Roboto"/>
                <a:sym typeface="Roboto"/>
              </a:rPr>
              <a:t>Overview</a:t>
            </a:r>
            <a:endParaRPr b="1" sz="2220">
              <a:solidFill>
                <a:schemeClr val="lt1"/>
              </a:solidFill>
              <a:latin typeface="Roboto"/>
              <a:ea typeface="Roboto"/>
              <a:cs typeface="Roboto"/>
              <a:sym typeface="Roboto"/>
            </a:endParaRPr>
          </a:p>
        </p:txBody>
      </p:sp>
      <p:sp>
        <p:nvSpPr>
          <p:cNvPr id="108" name="Google Shape;108;p26"/>
          <p:cNvSpPr txBox="1"/>
          <p:nvPr>
            <p:ph idx="1" type="body"/>
          </p:nvPr>
        </p:nvSpPr>
        <p:spPr>
          <a:xfrm>
            <a:off x="311700" y="1506875"/>
            <a:ext cx="8520600" cy="3062100"/>
          </a:xfrm>
          <a:prstGeom prst="rect">
            <a:avLst/>
          </a:prstGeom>
        </p:spPr>
        <p:txBody>
          <a:bodyPr anchorCtr="0" anchor="t" bIns="91425" lIns="91425" spcFirstLastPara="1" rIns="91425" wrap="square" tIns="91425">
            <a:normAutofit lnSpcReduction="20000"/>
          </a:bodyPr>
          <a:lstStyle/>
          <a:p>
            <a:pPr indent="0" lvl="0" marL="0" rtl="0" algn="just">
              <a:spcBef>
                <a:spcPts val="0"/>
              </a:spcBef>
              <a:spcAft>
                <a:spcPts val="0"/>
              </a:spcAft>
              <a:buNone/>
            </a:pPr>
            <a:r>
              <a:rPr lang="en">
                <a:solidFill>
                  <a:schemeClr val="dk1"/>
                </a:solidFill>
                <a:latin typeface="Dosis"/>
                <a:ea typeface="Dosis"/>
                <a:cs typeface="Dosis"/>
                <a:sym typeface="Dosis"/>
              </a:rPr>
              <a:t>“Sumber daya manusia (SDM) adalah aset utama yang perlu dikelola dengan baik oleh perusahaan agar tujuan bisnis dapat tercapai dengan efektif dan efisien. Pada kesempatan kali ini, kita akan menghadapi sebuah permasalahan tentang sumber daya manusia yang ada di perusahaan. Fokus kita adalah untuk mengetahui bagaimana cara menjaga karyawan agar tetap bertahan di perusahaan yang ada saat ini yang dapat mengakibatkan bengkaknya biaya untuk rekrutmen karyawan serta pelatihan untuk mereka yang baru masuk. Dengan mengetahui faktor utama yang menyebabkan karyawan tidak merasa, perusahaan dapat segera menanggulanginya dengan membuat program-program yang relevan dengan permasalahan karyawan. “</a:t>
            </a:r>
            <a:endParaRPr>
              <a:solidFill>
                <a:schemeClr val="dk1"/>
              </a:solidFill>
              <a:latin typeface="Dosis"/>
              <a:ea typeface="Dosis"/>
              <a:cs typeface="Dosis"/>
              <a:sym typeface="Dosis"/>
            </a:endParaRPr>
          </a:p>
          <a:p>
            <a:pPr indent="0" lvl="0" marL="0" rtl="0" algn="just">
              <a:spcBef>
                <a:spcPts val="1200"/>
              </a:spcBef>
              <a:spcAft>
                <a:spcPts val="1200"/>
              </a:spcAft>
              <a:buNone/>
            </a:pPr>
            <a:r>
              <a:t/>
            </a: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7"/>
          <p:cNvSpPr txBox="1"/>
          <p:nvPr>
            <p:ph type="title"/>
          </p:nvPr>
        </p:nvSpPr>
        <p:spPr>
          <a:xfrm>
            <a:off x="0" y="-12175"/>
            <a:ext cx="78660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b="1" lang="en"/>
              <a:t>Data Preprocessing</a:t>
            </a:r>
            <a:endParaRPr b="1"/>
          </a:p>
        </p:txBody>
      </p:sp>
      <p:sp>
        <p:nvSpPr>
          <p:cNvPr id="114" name="Google Shape;114;p27"/>
          <p:cNvSpPr txBox="1"/>
          <p:nvPr>
            <p:ph idx="1" type="body"/>
          </p:nvPr>
        </p:nvSpPr>
        <p:spPr>
          <a:xfrm>
            <a:off x="311700" y="823775"/>
            <a:ext cx="8520600" cy="4098600"/>
          </a:xfrm>
          <a:prstGeom prst="rect">
            <a:avLst/>
          </a:prstGeom>
        </p:spPr>
        <p:txBody>
          <a:bodyPr anchorCtr="0" anchor="t" bIns="91425" lIns="91425" spcFirstLastPara="1" rIns="91425" wrap="square" tIns="91425">
            <a:normAutofit/>
          </a:bodyPr>
          <a:lstStyle/>
          <a:p>
            <a:pPr indent="-323850" lvl="0" marL="457200" rtl="0" algn="l">
              <a:spcBef>
                <a:spcPts val="0"/>
              </a:spcBef>
              <a:spcAft>
                <a:spcPts val="0"/>
              </a:spcAft>
              <a:buClr>
                <a:schemeClr val="dk1"/>
              </a:buClr>
              <a:buSzPts val="1500"/>
              <a:buChar char="●"/>
            </a:pPr>
            <a:r>
              <a:rPr lang="en" sz="1500">
                <a:solidFill>
                  <a:schemeClr val="dk1"/>
                </a:solidFill>
              </a:rPr>
              <a:t>Tulislah proses data preprocessing yang kamu lakukan, dan jelaskan secara singkat bagaimana kamu melakukannya, dan alasan mengapa kamu melakukan proses tersebut.</a:t>
            </a:r>
            <a:br>
              <a:rPr lang="en" sz="1500">
                <a:solidFill>
                  <a:schemeClr val="dk1"/>
                </a:solidFill>
              </a:rPr>
            </a:br>
            <a:endParaRPr sz="1500">
              <a:solidFill>
                <a:schemeClr val="dk1"/>
              </a:solidFill>
            </a:endParaRPr>
          </a:p>
          <a:p>
            <a:pPr indent="-323850" lvl="0" marL="457200" rtl="0" algn="l">
              <a:spcBef>
                <a:spcPts val="0"/>
              </a:spcBef>
              <a:spcAft>
                <a:spcPts val="0"/>
              </a:spcAft>
              <a:buClr>
                <a:schemeClr val="dk1"/>
              </a:buClr>
              <a:buSzPts val="1500"/>
              <a:buChar char="●"/>
            </a:pPr>
            <a:r>
              <a:rPr lang="en" sz="1500">
                <a:solidFill>
                  <a:schemeClr val="dk1"/>
                </a:solidFill>
              </a:rPr>
              <a:t>Source code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anchorCtr="0" anchor="t" bIns="91425" lIns="91425" spcFirstLastPara="1" rIns="91425" wrap="square" tIns="91425">
            <a:spAutoFit/>
          </a:bodyPr>
          <a:lstStyle/>
          <a:p>
            <a:pPr indent="0" lvl="0" marL="0" rtl="0" algn="r">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